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797675" cy="9926638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50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DCF7C-2C98-4FD4-BBEB-81B4690BA06C}" type="datetimeFigureOut">
              <a:rPr lang="zh-HK" altLang="en-US" smtClean="0"/>
              <a:pPr/>
              <a:t>4/2/2016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C332B-BBAA-4E02-8E59-9D13DD36B0B0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84887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DCF7C-2C98-4FD4-BBEB-81B4690BA06C}" type="datetimeFigureOut">
              <a:rPr lang="zh-HK" altLang="en-US" smtClean="0"/>
              <a:pPr/>
              <a:t>4/2/2016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C332B-BBAA-4E02-8E59-9D13DD36B0B0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33874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DCF7C-2C98-4FD4-BBEB-81B4690BA06C}" type="datetimeFigureOut">
              <a:rPr lang="zh-HK" altLang="en-US" smtClean="0"/>
              <a:pPr/>
              <a:t>4/2/2016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C332B-BBAA-4E02-8E59-9D13DD36B0B0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34887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DCF7C-2C98-4FD4-BBEB-81B4690BA06C}" type="datetimeFigureOut">
              <a:rPr lang="zh-HK" altLang="en-US" smtClean="0"/>
              <a:pPr/>
              <a:t>4/2/2016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C332B-BBAA-4E02-8E59-9D13DD36B0B0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39256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DCF7C-2C98-4FD4-BBEB-81B4690BA06C}" type="datetimeFigureOut">
              <a:rPr lang="zh-HK" altLang="en-US" smtClean="0"/>
              <a:pPr/>
              <a:t>4/2/2016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C332B-BBAA-4E02-8E59-9D13DD36B0B0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46704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DCF7C-2C98-4FD4-BBEB-81B4690BA06C}" type="datetimeFigureOut">
              <a:rPr lang="zh-HK" altLang="en-US" smtClean="0"/>
              <a:pPr/>
              <a:t>4/2/2016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C332B-BBAA-4E02-8E59-9D13DD36B0B0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72777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DCF7C-2C98-4FD4-BBEB-81B4690BA06C}" type="datetimeFigureOut">
              <a:rPr lang="zh-HK" altLang="en-US" smtClean="0"/>
              <a:pPr/>
              <a:t>4/2/2016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C332B-BBAA-4E02-8E59-9D13DD36B0B0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88653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DCF7C-2C98-4FD4-BBEB-81B4690BA06C}" type="datetimeFigureOut">
              <a:rPr lang="zh-HK" altLang="en-US" smtClean="0"/>
              <a:pPr/>
              <a:t>4/2/2016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C332B-BBAA-4E02-8E59-9D13DD36B0B0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6270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DCF7C-2C98-4FD4-BBEB-81B4690BA06C}" type="datetimeFigureOut">
              <a:rPr lang="zh-HK" altLang="en-US" smtClean="0"/>
              <a:pPr/>
              <a:t>4/2/2016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C332B-BBAA-4E02-8E59-9D13DD36B0B0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47731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DCF7C-2C98-4FD4-BBEB-81B4690BA06C}" type="datetimeFigureOut">
              <a:rPr lang="zh-HK" altLang="en-US" smtClean="0"/>
              <a:pPr/>
              <a:t>4/2/2016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C332B-BBAA-4E02-8E59-9D13DD36B0B0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70674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DCF7C-2C98-4FD4-BBEB-81B4690BA06C}" type="datetimeFigureOut">
              <a:rPr lang="zh-HK" altLang="en-US" smtClean="0"/>
              <a:pPr/>
              <a:t>4/2/2016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C332B-BBAA-4E02-8E59-9D13DD36B0B0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45346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DCF7C-2C98-4FD4-BBEB-81B4690BA06C}" type="datetimeFigureOut">
              <a:rPr lang="zh-HK" altLang="en-US" smtClean="0"/>
              <a:pPr/>
              <a:t>4/2/2016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C332B-BBAA-4E02-8E59-9D13DD36B0B0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6787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群組 43"/>
          <p:cNvGrpSpPr/>
          <p:nvPr/>
        </p:nvGrpSpPr>
        <p:grpSpPr>
          <a:xfrm>
            <a:off x="5004048" y="1260785"/>
            <a:ext cx="1800200" cy="1368152"/>
            <a:chOff x="5004048" y="764704"/>
            <a:chExt cx="1800200" cy="1368152"/>
          </a:xfrm>
        </p:grpSpPr>
        <p:sp>
          <p:nvSpPr>
            <p:cNvPr id="40" name="矩形 39"/>
            <p:cNvSpPr/>
            <p:nvPr/>
          </p:nvSpPr>
          <p:spPr>
            <a:xfrm>
              <a:off x="5004048" y="764704"/>
              <a:ext cx="1440160" cy="1368152"/>
            </a:xfrm>
            <a:prstGeom prst="rect">
              <a:avLst/>
            </a:prstGeom>
            <a:noFill/>
            <a:ln w="12700">
              <a:solidFill>
                <a:srgbClr val="92D05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41" name="文字方塊 40"/>
            <p:cNvSpPr txBox="1"/>
            <p:nvPr/>
          </p:nvSpPr>
          <p:spPr>
            <a:xfrm>
              <a:off x="5796136" y="764704"/>
              <a:ext cx="10081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HK" dirty="0" smtClean="0">
                  <a:latin typeface="David" panose="020E0502060401010101" pitchFamily="34" charset="-79"/>
                  <a:cs typeface="David" panose="020E0502060401010101" pitchFamily="34" charset="-79"/>
                </a:rPr>
                <a:t>E</a:t>
              </a:r>
              <a:endParaRPr lang="zh-HK" altLang="en-US" dirty="0"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grpSp>
        <p:nvGrpSpPr>
          <p:cNvPr id="15" name="群組 14"/>
          <p:cNvGrpSpPr/>
          <p:nvPr/>
        </p:nvGrpSpPr>
        <p:grpSpPr>
          <a:xfrm>
            <a:off x="1475656" y="1197303"/>
            <a:ext cx="6048672" cy="5184025"/>
            <a:chOff x="1619672" y="1229978"/>
            <a:chExt cx="6048672" cy="5368691"/>
          </a:xfrm>
        </p:grpSpPr>
        <p:pic>
          <p:nvPicPr>
            <p:cNvPr id="4" name="圖片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2902" y="1229978"/>
              <a:ext cx="5267410" cy="4719302"/>
            </a:xfrm>
            <a:prstGeom prst="rect">
              <a:avLst/>
            </a:prstGeom>
          </p:spPr>
        </p:pic>
        <p:grpSp>
          <p:nvGrpSpPr>
            <p:cNvPr id="3" name="群組 2"/>
            <p:cNvGrpSpPr/>
            <p:nvPr/>
          </p:nvGrpSpPr>
          <p:grpSpPr>
            <a:xfrm>
              <a:off x="4788024" y="4573153"/>
              <a:ext cx="1512168" cy="2025516"/>
              <a:chOff x="4788024" y="4573153"/>
              <a:chExt cx="1512168" cy="2025516"/>
            </a:xfrm>
          </p:grpSpPr>
          <p:cxnSp>
            <p:nvCxnSpPr>
              <p:cNvPr id="8" name="直線接點 7"/>
              <p:cNvCxnSpPr/>
              <p:nvPr/>
            </p:nvCxnSpPr>
            <p:spPr>
              <a:xfrm>
                <a:off x="4788024" y="4573153"/>
                <a:ext cx="0" cy="2016224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線接點 10"/>
              <p:cNvCxnSpPr/>
              <p:nvPr/>
            </p:nvCxnSpPr>
            <p:spPr>
              <a:xfrm>
                <a:off x="6300192" y="4573153"/>
                <a:ext cx="0" cy="2016224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5" name="群組 24"/>
              <p:cNvGrpSpPr/>
              <p:nvPr/>
            </p:nvGrpSpPr>
            <p:grpSpPr>
              <a:xfrm>
                <a:off x="4788024" y="6229337"/>
                <a:ext cx="1512168" cy="369332"/>
                <a:chOff x="4788024" y="5733256"/>
                <a:chExt cx="1512168" cy="369332"/>
              </a:xfrm>
            </p:grpSpPr>
            <p:cxnSp>
              <p:nvCxnSpPr>
                <p:cNvPr id="6" name="直線單箭頭接點 5"/>
                <p:cNvCxnSpPr/>
                <p:nvPr/>
              </p:nvCxnSpPr>
              <p:spPr>
                <a:xfrm>
                  <a:off x="4788024" y="5733256"/>
                  <a:ext cx="1512168" cy="0"/>
                </a:xfrm>
                <a:prstGeom prst="straightConnector1">
                  <a:avLst/>
                </a:prstGeom>
                <a:ln>
                  <a:headEnd type="arrow"/>
                  <a:tailEnd type="arrow"/>
                </a:ln>
              </p:spPr>
              <p:style>
                <a:lnRef idx="3">
                  <a:schemeClr val="accent1"/>
                </a:lnRef>
                <a:fillRef idx="0">
                  <a:schemeClr val="accent1"/>
                </a:fillRef>
                <a:effectRef idx="2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" name="文字方塊 11"/>
                <p:cNvSpPr txBox="1"/>
                <p:nvPr/>
              </p:nvSpPr>
              <p:spPr>
                <a:xfrm>
                  <a:off x="5004048" y="5733256"/>
                  <a:ext cx="100811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HK" dirty="0" smtClean="0">
                      <a:latin typeface="David" panose="020E0502060401010101" pitchFamily="34" charset="-79"/>
                      <a:cs typeface="David" panose="020E0502060401010101" pitchFamily="34" charset="-79"/>
                    </a:rPr>
                    <a:t>A1</a:t>
                  </a:r>
                  <a:endParaRPr lang="zh-HK" altLang="en-US" dirty="0">
                    <a:latin typeface="David" panose="020E0502060401010101" pitchFamily="34" charset="-79"/>
                    <a:cs typeface="David" panose="020E0502060401010101" pitchFamily="34" charset="-79"/>
                  </a:endParaRPr>
                </a:p>
              </p:txBody>
            </p:sp>
          </p:grpSp>
        </p:grpSp>
        <p:grpSp>
          <p:nvGrpSpPr>
            <p:cNvPr id="2" name="群組 1"/>
            <p:cNvGrpSpPr/>
            <p:nvPr/>
          </p:nvGrpSpPr>
          <p:grpSpPr>
            <a:xfrm>
              <a:off x="6084168" y="4509120"/>
              <a:ext cx="1584176" cy="1368152"/>
              <a:chOff x="6084168" y="4509120"/>
              <a:chExt cx="1584176" cy="1368152"/>
            </a:xfrm>
          </p:grpSpPr>
          <p:cxnSp>
            <p:nvCxnSpPr>
              <p:cNvPr id="14" name="直線接點 13"/>
              <p:cNvCxnSpPr/>
              <p:nvPr/>
            </p:nvCxnSpPr>
            <p:spPr>
              <a:xfrm>
                <a:off x="6084168" y="4509120"/>
                <a:ext cx="1296144" cy="0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1" name="群組 20"/>
              <p:cNvGrpSpPr/>
              <p:nvPr/>
            </p:nvGrpSpPr>
            <p:grpSpPr>
              <a:xfrm>
                <a:off x="6660232" y="4509120"/>
                <a:ext cx="1008112" cy="1368152"/>
                <a:chOff x="6660232" y="4077072"/>
                <a:chExt cx="1008112" cy="1368152"/>
              </a:xfrm>
            </p:grpSpPr>
            <p:sp>
              <p:nvSpPr>
                <p:cNvPr id="17" name="文字方塊 16"/>
                <p:cNvSpPr txBox="1"/>
                <p:nvPr/>
              </p:nvSpPr>
              <p:spPr>
                <a:xfrm>
                  <a:off x="6660232" y="4581128"/>
                  <a:ext cx="100811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HK" dirty="0" smtClean="0">
                      <a:latin typeface="David" panose="020E0502060401010101" pitchFamily="34" charset="-79"/>
                      <a:cs typeface="David" panose="020E0502060401010101" pitchFamily="34" charset="-79"/>
                    </a:rPr>
                    <a:t>A2</a:t>
                  </a:r>
                  <a:endParaRPr lang="zh-HK" altLang="en-US" dirty="0">
                    <a:latin typeface="David" panose="020E0502060401010101" pitchFamily="34" charset="-79"/>
                    <a:cs typeface="David" panose="020E0502060401010101" pitchFamily="34" charset="-79"/>
                  </a:endParaRPr>
                </a:p>
              </p:txBody>
            </p:sp>
            <p:cxnSp>
              <p:nvCxnSpPr>
                <p:cNvPr id="18" name="直線單箭頭接點 17"/>
                <p:cNvCxnSpPr/>
                <p:nvPr/>
              </p:nvCxnSpPr>
              <p:spPr>
                <a:xfrm>
                  <a:off x="6948264" y="4077072"/>
                  <a:ext cx="0" cy="1368152"/>
                </a:xfrm>
                <a:prstGeom prst="straightConnector1">
                  <a:avLst/>
                </a:prstGeom>
                <a:ln>
                  <a:headEnd type="arrow"/>
                  <a:tailEnd type="arrow"/>
                </a:ln>
              </p:spPr>
              <p:style>
                <a:lnRef idx="3">
                  <a:schemeClr val="accent1"/>
                </a:lnRef>
                <a:fillRef idx="0">
                  <a:schemeClr val="accent1"/>
                </a:fillRef>
                <a:effectRef idx="2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6" name="文字方塊 25"/>
            <p:cNvSpPr txBox="1"/>
            <p:nvPr/>
          </p:nvSpPr>
          <p:spPr>
            <a:xfrm>
              <a:off x="3635896" y="5509257"/>
              <a:ext cx="10081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HK" dirty="0" smtClean="0">
                  <a:latin typeface="David" panose="020E0502060401010101" pitchFamily="34" charset="-79"/>
                  <a:cs typeface="David" panose="020E0502060401010101" pitchFamily="34" charset="-79"/>
                </a:rPr>
                <a:t>C</a:t>
              </a:r>
              <a:endParaRPr lang="zh-HK" altLang="en-US" dirty="0"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grpSp>
          <p:nvGrpSpPr>
            <p:cNvPr id="7" name="群組 6"/>
            <p:cNvGrpSpPr/>
            <p:nvPr/>
          </p:nvGrpSpPr>
          <p:grpSpPr>
            <a:xfrm>
              <a:off x="1619672" y="3517621"/>
              <a:ext cx="1332148" cy="2359651"/>
              <a:chOff x="1619672" y="3501008"/>
              <a:chExt cx="1332148" cy="2359651"/>
            </a:xfrm>
          </p:grpSpPr>
          <p:cxnSp>
            <p:nvCxnSpPr>
              <p:cNvPr id="28" name="直線接點 27"/>
              <p:cNvCxnSpPr/>
              <p:nvPr/>
            </p:nvCxnSpPr>
            <p:spPr>
              <a:xfrm>
                <a:off x="1907704" y="3501008"/>
                <a:ext cx="1044116" cy="0"/>
              </a:xfrm>
              <a:prstGeom prst="line">
                <a:avLst/>
              </a:prstGeom>
              <a:ln>
                <a:solidFill>
                  <a:srgbClr val="FF0000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8" name="群組 37"/>
              <p:cNvGrpSpPr/>
              <p:nvPr/>
            </p:nvGrpSpPr>
            <p:grpSpPr>
              <a:xfrm>
                <a:off x="1619672" y="3501008"/>
                <a:ext cx="1008112" cy="2359651"/>
                <a:chOff x="1619672" y="3004927"/>
                <a:chExt cx="1008112" cy="2359651"/>
              </a:xfrm>
            </p:grpSpPr>
            <p:cxnSp>
              <p:nvCxnSpPr>
                <p:cNvPr id="27" name="直線單箭頭接點 26"/>
                <p:cNvCxnSpPr/>
                <p:nvPr/>
              </p:nvCxnSpPr>
              <p:spPr>
                <a:xfrm>
                  <a:off x="2267744" y="3004927"/>
                  <a:ext cx="0" cy="2359651"/>
                </a:xfrm>
                <a:prstGeom prst="straightConnector1">
                  <a:avLst/>
                </a:prstGeom>
                <a:ln>
                  <a:headEnd type="arrow"/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sp>
              <p:nvSpPr>
                <p:cNvPr id="31" name="文字方塊 30"/>
                <p:cNvSpPr txBox="1"/>
                <p:nvPr/>
              </p:nvSpPr>
              <p:spPr>
                <a:xfrm>
                  <a:off x="1619672" y="4203158"/>
                  <a:ext cx="100811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HK" dirty="0" smtClean="0">
                      <a:latin typeface="David" panose="020E0502060401010101" pitchFamily="34" charset="-79"/>
                      <a:cs typeface="David" panose="020E0502060401010101" pitchFamily="34" charset="-79"/>
                    </a:rPr>
                    <a:t>B1</a:t>
                  </a:r>
                  <a:endParaRPr lang="zh-HK" altLang="en-US" dirty="0">
                    <a:latin typeface="David" panose="020E0502060401010101" pitchFamily="34" charset="-79"/>
                    <a:cs typeface="David" panose="020E0502060401010101" pitchFamily="34" charset="-79"/>
                  </a:endParaRPr>
                </a:p>
              </p:txBody>
            </p:sp>
          </p:grpSp>
        </p:grpSp>
        <p:grpSp>
          <p:nvGrpSpPr>
            <p:cNvPr id="5" name="群組 4"/>
            <p:cNvGrpSpPr/>
            <p:nvPr/>
          </p:nvGrpSpPr>
          <p:grpSpPr>
            <a:xfrm>
              <a:off x="2195736" y="4005064"/>
              <a:ext cx="1197496" cy="1872208"/>
              <a:chOff x="2195736" y="4005064"/>
              <a:chExt cx="1197496" cy="1872208"/>
            </a:xfrm>
          </p:grpSpPr>
          <p:cxnSp>
            <p:nvCxnSpPr>
              <p:cNvPr id="32" name="直線接點 31"/>
              <p:cNvCxnSpPr/>
              <p:nvPr/>
            </p:nvCxnSpPr>
            <p:spPr>
              <a:xfrm>
                <a:off x="2555776" y="4005064"/>
                <a:ext cx="837456" cy="0"/>
              </a:xfrm>
              <a:prstGeom prst="line">
                <a:avLst/>
              </a:prstGeom>
              <a:ln>
                <a:solidFill>
                  <a:srgbClr val="FF0000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7" name="群組 36"/>
              <p:cNvGrpSpPr/>
              <p:nvPr/>
            </p:nvGrpSpPr>
            <p:grpSpPr>
              <a:xfrm>
                <a:off x="2195736" y="4005064"/>
                <a:ext cx="1008112" cy="1872208"/>
                <a:chOff x="2195736" y="3573016"/>
                <a:chExt cx="1008112" cy="1872208"/>
              </a:xfrm>
            </p:grpSpPr>
            <p:cxnSp>
              <p:nvCxnSpPr>
                <p:cNvPr id="34" name="直線單箭頭接點 33"/>
                <p:cNvCxnSpPr/>
                <p:nvPr/>
              </p:nvCxnSpPr>
              <p:spPr>
                <a:xfrm>
                  <a:off x="2843808" y="3573016"/>
                  <a:ext cx="0" cy="1872208"/>
                </a:xfrm>
                <a:prstGeom prst="straightConnector1">
                  <a:avLst/>
                </a:prstGeom>
                <a:ln>
                  <a:headEnd type="arrow"/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sp>
              <p:nvSpPr>
                <p:cNvPr id="36" name="文字方塊 35"/>
                <p:cNvSpPr txBox="1"/>
                <p:nvPr/>
              </p:nvSpPr>
              <p:spPr>
                <a:xfrm>
                  <a:off x="2195736" y="4283804"/>
                  <a:ext cx="100811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HK" dirty="0" smtClean="0">
                      <a:latin typeface="David" panose="020E0502060401010101" pitchFamily="34" charset="-79"/>
                      <a:cs typeface="David" panose="020E0502060401010101" pitchFamily="34" charset="-79"/>
                    </a:rPr>
                    <a:t>B2</a:t>
                  </a:r>
                  <a:endParaRPr lang="zh-HK" altLang="en-US" dirty="0">
                    <a:latin typeface="David" panose="020E0502060401010101" pitchFamily="34" charset="-79"/>
                    <a:cs typeface="David" panose="020E0502060401010101" pitchFamily="34" charset="-79"/>
                  </a:endParaRPr>
                </a:p>
              </p:txBody>
            </p:sp>
          </p:grpSp>
        </p:grpSp>
        <p:sp>
          <p:nvSpPr>
            <p:cNvPr id="39" name="文字方塊 38"/>
            <p:cNvSpPr txBox="1"/>
            <p:nvPr/>
          </p:nvSpPr>
          <p:spPr>
            <a:xfrm>
              <a:off x="5220072" y="3493033"/>
              <a:ext cx="10081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HK" dirty="0" smtClean="0">
                  <a:latin typeface="David" panose="020E0502060401010101" pitchFamily="34" charset="-79"/>
                  <a:cs typeface="David" panose="020E0502060401010101" pitchFamily="34" charset="-79"/>
                </a:rPr>
                <a:t>D</a:t>
              </a:r>
              <a:endParaRPr lang="zh-HK" altLang="en-US" dirty="0"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grpSp>
          <p:nvGrpSpPr>
            <p:cNvPr id="45" name="群組 44"/>
            <p:cNvGrpSpPr/>
            <p:nvPr/>
          </p:nvGrpSpPr>
          <p:grpSpPr>
            <a:xfrm>
              <a:off x="4355976" y="2835669"/>
              <a:ext cx="1008112" cy="488546"/>
              <a:chOff x="4355976" y="2339588"/>
              <a:chExt cx="1008112" cy="488546"/>
            </a:xfrm>
          </p:grpSpPr>
          <p:sp>
            <p:nvSpPr>
              <p:cNvPr id="42" name="左大括弧 41"/>
              <p:cNvSpPr/>
              <p:nvPr/>
            </p:nvSpPr>
            <p:spPr>
              <a:xfrm rot="5400000">
                <a:off x="4764421" y="2228467"/>
                <a:ext cx="191222" cy="1008112"/>
              </a:xfrm>
              <a:prstGeom prst="leftBrace">
                <a:avLst/>
              </a:prstGeom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  <p:sp>
            <p:nvSpPr>
              <p:cNvPr id="43" name="文字方塊 42"/>
              <p:cNvSpPr txBox="1"/>
              <p:nvPr/>
            </p:nvSpPr>
            <p:spPr>
              <a:xfrm>
                <a:off x="4355976" y="2339588"/>
                <a:ext cx="10081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HK" dirty="0" smtClean="0">
                    <a:latin typeface="David" panose="020E0502060401010101" pitchFamily="34" charset="-79"/>
                    <a:cs typeface="David" panose="020E0502060401010101" pitchFamily="34" charset="-79"/>
                  </a:rPr>
                  <a:t>F</a:t>
                </a:r>
                <a:endParaRPr lang="zh-HK" altLang="en-US" dirty="0"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</p:grpSp>
      </p:grpSp>
      <p:sp>
        <p:nvSpPr>
          <p:cNvPr id="33" name="矩形 32"/>
          <p:cNvSpPr/>
          <p:nvPr/>
        </p:nvSpPr>
        <p:spPr>
          <a:xfrm>
            <a:off x="0" y="6525344"/>
            <a:ext cx="9144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1200" b="1" dirty="0" smtClean="0"/>
              <a:t>「</a:t>
            </a:r>
            <a:r>
              <a:rPr lang="en-US" altLang="zh-TW" sz="1200" b="1" dirty="0" smtClean="0"/>
              <a:t>Hi-FIVE. </a:t>
            </a:r>
            <a:r>
              <a:rPr lang="en-US" altLang="zh-TW" sz="1200" b="1" baseline="30000" dirty="0" smtClean="0"/>
              <a:t>©</a:t>
            </a:r>
            <a:r>
              <a:rPr lang="en-US" altLang="zh-TW" sz="1200" b="1" dirty="0" smtClean="0"/>
              <a:t> </a:t>
            </a:r>
            <a:r>
              <a:rPr lang="zh-TW" altLang="zh-TW" sz="1200" b="1" dirty="0" smtClean="0"/>
              <a:t>寫前及書寫技巧</a:t>
            </a:r>
            <a:r>
              <a:rPr lang="zh-TW" altLang="zh-TW" sz="1200" b="1" dirty="0" smtClean="0"/>
              <a:t>」課程</a:t>
            </a:r>
            <a:r>
              <a:rPr lang="en-US" altLang="zh-TW" sz="1200" b="1" dirty="0" smtClean="0"/>
              <a:t>	</a:t>
            </a:r>
            <a:r>
              <a:rPr lang="zh-TW" altLang="en-US" sz="1200" b="1" dirty="0" smtClean="0"/>
              <a:t> </a:t>
            </a:r>
            <a:r>
              <a:rPr lang="en-US" altLang="zh-TW" sz="1200" b="1" dirty="0" smtClean="0"/>
              <a:t>(</a:t>
            </a:r>
            <a:r>
              <a:rPr lang="zh-TW" altLang="zh-HK" sz="1200" b="1" dirty="0" smtClean="0"/>
              <a:t>版權所有</a:t>
            </a:r>
            <a:r>
              <a:rPr lang="zh-TW" altLang="zh-HK" sz="1200" b="1" dirty="0"/>
              <a:t>，不得</a:t>
            </a:r>
            <a:r>
              <a:rPr lang="zh-TW" altLang="zh-HK" sz="1200" b="1" dirty="0" smtClean="0"/>
              <a:t>翻印</a:t>
            </a:r>
            <a:r>
              <a:rPr lang="zh-TW" altLang="en-US" sz="1200" b="1" dirty="0" smtClean="0"/>
              <a:t>                                  </a:t>
            </a:r>
            <a:r>
              <a:rPr lang="en-US" altLang="zh-TW" sz="1200" b="1" dirty="0" smtClean="0"/>
              <a:t>© 2014, Stephen, T.M. Chan</a:t>
            </a:r>
            <a:endParaRPr lang="zh-TW" altLang="zh-TW" sz="1200" dirty="0"/>
          </a:p>
        </p:txBody>
      </p:sp>
      <p:sp>
        <p:nvSpPr>
          <p:cNvPr id="35" name="矩形 34"/>
          <p:cNvSpPr/>
          <p:nvPr/>
        </p:nvSpPr>
        <p:spPr>
          <a:xfrm>
            <a:off x="7020272" y="404664"/>
            <a:ext cx="1728193" cy="576064"/>
          </a:xfrm>
          <a:prstGeom prst="rect">
            <a:avLst/>
          </a:prstGeom>
          <a:noFill/>
          <a:ln w="38100" cmpd="dbl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2200" b="1" dirty="0" smtClean="0">
                <a:solidFill>
                  <a:srgbClr val="FFC000"/>
                </a:solidFill>
                <a:latin typeface="華康POP1體W5" panose="040B0509000000000000" pitchFamily="81" charset="-120"/>
                <a:ea typeface="華康POP1體W5" panose="040B0509000000000000" pitchFamily="81" charset="-120"/>
                <a:cs typeface="新細明體" pitchFamily="18" charset="-120"/>
              </a:rPr>
              <a:t>App.F1</a:t>
            </a:r>
            <a:endParaRPr lang="zh-TW" altLang="en-US" sz="2200" dirty="0">
              <a:solidFill>
                <a:srgbClr val="FFC000"/>
              </a:solidFill>
              <a:latin typeface="華康POP1體W5" panose="040B0509000000000000" pitchFamily="81" charset="-120"/>
              <a:ea typeface="華康POP1體W5" panose="040B0509000000000000" pitchFamily="81" charset="-120"/>
            </a:endParaRPr>
          </a:p>
        </p:txBody>
      </p:sp>
      <p:cxnSp>
        <p:nvCxnSpPr>
          <p:cNvPr id="47" name="直線接點 46"/>
          <p:cNvCxnSpPr/>
          <p:nvPr/>
        </p:nvCxnSpPr>
        <p:spPr>
          <a:xfrm>
            <a:off x="251520" y="1124744"/>
            <a:ext cx="8568952" cy="0"/>
          </a:xfrm>
          <a:prstGeom prst="line">
            <a:avLst/>
          </a:prstGeom>
          <a:ln w="25400"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圖片 5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5248"/>
            <a:ext cx="1087755" cy="1050925"/>
          </a:xfrm>
          <a:prstGeom prst="rect">
            <a:avLst/>
          </a:prstGeom>
          <a:noFill/>
        </p:spPr>
      </p:pic>
      <p:sp>
        <p:nvSpPr>
          <p:cNvPr id="55" name="文字方塊 25"/>
          <p:cNvSpPr txBox="1">
            <a:spLocks/>
          </p:cNvSpPr>
          <p:nvPr/>
        </p:nvSpPr>
        <p:spPr bwMode="auto">
          <a:xfrm>
            <a:off x="1552000" y="303198"/>
            <a:ext cx="4036060" cy="956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pPr fontAlgn="base">
              <a:spcAft>
                <a:spcPts val="0"/>
              </a:spcAft>
            </a:pPr>
            <a:r>
              <a:rPr lang="zh-TW" sz="4000">
                <a:ln w="9525" cap="rnd" cmpd="sng" algn="ctr">
                  <a:solidFill>
                    <a:srgbClr val="E46C0A"/>
                  </a:solidFill>
                  <a:prstDash val="solid"/>
                  <a:bevel/>
                </a:ln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>
                <a:ln w="9525" cap="rnd" cmpd="sng" algn="ctr">
                  <a:solidFill>
                    <a:srgbClr val="E46C0A"/>
                  </a:solidFill>
                  <a:prstDash val="solid"/>
                  <a:bevel/>
                </a:ln>
                <a:solidFill>
                  <a:srgbClr val="FFC000"/>
                </a:solidFill>
                <a:effectLst/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inemotor </a:t>
            </a:r>
            <a:r>
              <a:rPr lang="zh-HK" sz="2800">
                <a:ln w="3175" cap="flat" cmpd="sng" algn="ctr">
                  <a:solidFill>
                    <a:srgbClr val="E46C0A"/>
                  </a:solidFill>
                  <a:prstDash val="solid"/>
                  <a:round/>
                </a:ln>
                <a:solidFill>
                  <a:srgbClr val="FFC000"/>
                </a:solidFill>
                <a:effectLst/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小肌肉</a:t>
            </a:r>
            <a:endParaRPr lang="zh-TW" sz="120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pic>
        <p:nvPicPr>
          <p:cNvPr id="56" name="圖片 55"/>
          <p:cNvPicPr/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100" y="-99392"/>
            <a:ext cx="1257300" cy="14357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72925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群組 13"/>
          <p:cNvGrpSpPr/>
          <p:nvPr/>
        </p:nvGrpSpPr>
        <p:grpSpPr>
          <a:xfrm>
            <a:off x="755551" y="1677951"/>
            <a:ext cx="2232273" cy="2039081"/>
            <a:chOff x="755551" y="1677951"/>
            <a:chExt cx="2232273" cy="2039081"/>
          </a:xfrm>
        </p:grpSpPr>
        <p:sp>
          <p:nvSpPr>
            <p:cNvPr id="50" name="圓角矩形 49"/>
            <p:cNvSpPr/>
            <p:nvPr/>
          </p:nvSpPr>
          <p:spPr bwMode="auto">
            <a:xfrm>
              <a:off x="755551" y="1700808"/>
              <a:ext cx="2232273" cy="1730797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 cap="sq" cmpd="sng" algn="ctr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kumimoji="0" lang="zh-TW" altLang="en-US" sz="2400">
                <a:latin typeface="Times New Roman" pitchFamily="18" charset="0"/>
                <a:ea typeface="+mn-ea"/>
              </a:endParaRPr>
            </a:p>
          </p:txBody>
        </p:sp>
        <p:sp>
          <p:nvSpPr>
            <p:cNvPr id="66" name="剪去單一角落矩形 65"/>
            <p:cNvSpPr/>
            <p:nvPr/>
          </p:nvSpPr>
          <p:spPr>
            <a:xfrm>
              <a:off x="1187599" y="3429000"/>
              <a:ext cx="1656184" cy="288032"/>
            </a:xfrm>
            <a:prstGeom prst="snip1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zh-TW" dirty="0" smtClean="0">
                  <a:solidFill>
                    <a:srgbClr val="800000"/>
                  </a:solidFill>
                  <a:latin typeface="華康POP1體W5" pitchFamily="81" charset="-120"/>
                  <a:ea typeface="華康POP1體W5" pitchFamily="81" charset="-120"/>
                </a:rPr>
                <a:t>靜態前三指</a:t>
              </a:r>
              <a:endParaRPr lang="zh-TW" altLang="en-US" dirty="0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5254" y="1677951"/>
              <a:ext cx="1940562" cy="16790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" name="群組 14"/>
          <p:cNvGrpSpPr/>
          <p:nvPr/>
        </p:nvGrpSpPr>
        <p:grpSpPr>
          <a:xfrm>
            <a:off x="3563875" y="1698203"/>
            <a:ext cx="2232273" cy="2018829"/>
            <a:chOff x="3571237" y="1175332"/>
            <a:chExt cx="2232273" cy="2018829"/>
          </a:xfrm>
        </p:grpSpPr>
        <p:sp>
          <p:nvSpPr>
            <p:cNvPr id="25" name="剪去單一角落矩形 24"/>
            <p:cNvSpPr/>
            <p:nvPr/>
          </p:nvSpPr>
          <p:spPr>
            <a:xfrm>
              <a:off x="3794637" y="2908734"/>
              <a:ext cx="1929491" cy="285427"/>
            </a:xfrm>
            <a:prstGeom prst="snip1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dirty="0">
                  <a:solidFill>
                    <a:srgbClr val="800000"/>
                  </a:solidFill>
                  <a:latin typeface="華康POP1體W5" pitchFamily="81" charset="-120"/>
                  <a:ea typeface="華康POP1體W5" pitchFamily="81" charset="-120"/>
                </a:rPr>
                <a:t>食</a:t>
              </a:r>
              <a:r>
                <a:rPr lang="zh-TW" altLang="zh-TW" dirty="0">
                  <a:solidFill>
                    <a:srgbClr val="800000"/>
                  </a:solidFill>
                  <a:latin typeface="華康POP1體W5" pitchFamily="81" charset="-120"/>
                  <a:ea typeface="華康POP1體W5" pitchFamily="81" charset="-120"/>
                </a:rPr>
                <a:t>指</a:t>
              </a:r>
              <a:r>
                <a:rPr lang="en-US" altLang="zh-TW" dirty="0">
                  <a:solidFill>
                    <a:srgbClr val="800000"/>
                  </a:solidFill>
                  <a:latin typeface="華康POP1體W5" pitchFamily="81" charset="-120"/>
                  <a:ea typeface="華康POP1體W5" pitchFamily="81" charset="-120"/>
                </a:rPr>
                <a:t>(</a:t>
              </a:r>
              <a:r>
                <a:rPr lang="zh-TW" altLang="en-US" dirty="0">
                  <a:solidFill>
                    <a:srgbClr val="800000"/>
                  </a:solidFill>
                  <a:latin typeface="華康POP1體W5" pitchFamily="81" charset="-120"/>
                  <a:ea typeface="華康POP1體W5" pitchFamily="81" charset="-120"/>
                </a:rPr>
                <a:t>中指</a:t>
              </a:r>
              <a:r>
                <a:rPr lang="en-US" altLang="zh-TW" dirty="0">
                  <a:solidFill>
                    <a:srgbClr val="800000"/>
                  </a:solidFill>
                  <a:latin typeface="華康POP1體W5" pitchFamily="81" charset="-120"/>
                  <a:ea typeface="華康POP1體W5" pitchFamily="81" charset="-120"/>
                </a:rPr>
                <a:t>)</a:t>
              </a:r>
              <a:r>
                <a:rPr lang="zh-TW" altLang="en-US" dirty="0">
                  <a:solidFill>
                    <a:srgbClr val="800000"/>
                  </a:solidFill>
                  <a:latin typeface="華康POP1體W5" pitchFamily="81" charset="-120"/>
                  <a:ea typeface="華康POP1體W5" pitchFamily="81" charset="-120"/>
                </a:rPr>
                <a:t>俯</a:t>
              </a:r>
              <a:r>
                <a:rPr lang="zh-TW" altLang="en-US" dirty="0" smtClean="0">
                  <a:solidFill>
                    <a:srgbClr val="800000"/>
                  </a:solidFill>
                  <a:latin typeface="華康POP1體W5" pitchFamily="81" charset="-120"/>
                  <a:ea typeface="華康POP1體W5" pitchFamily="81" charset="-120"/>
                </a:rPr>
                <a:t>掌</a:t>
              </a:r>
              <a:endParaRPr lang="zh-TW" altLang="zh-TW" dirty="0">
                <a:solidFill>
                  <a:srgbClr val="800000"/>
                </a:solidFill>
                <a:latin typeface="華康POP1體W5" pitchFamily="81" charset="-120"/>
                <a:ea typeface="華康POP1體W5" pitchFamily="81" charset="-120"/>
              </a:endParaRPr>
            </a:p>
          </p:txBody>
        </p:sp>
        <p:sp>
          <p:nvSpPr>
            <p:cNvPr id="48" name="圓角矩形 47"/>
            <p:cNvSpPr/>
            <p:nvPr/>
          </p:nvSpPr>
          <p:spPr bwMode="auto">
            <a:xfrm>
              <a:off x="3571237" y="1175332"/>
              <a:ext cx="2232273" cy="1730797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 cap="sq" cmpd="sng" algn="ctr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kumimoji="0" lang="zh-TW" altLang="en-US" sz="2400">
                <a:latin typeface="Times New Roman" pitchFamily="18" charset="0"/>
                <a:ea typeface="+mn-ea"/>
              </a:endParaRPr>
            </a:p>
          </p:txBody>
        </p:sp>
        <p:pic>
          <p:nvPicPr>
            <p:cNvPr id="1027" name="Picture 3"/>
            <p:cNvPicPr>
              <a:picLocks noChangeAspect="1" noChangeArrowheads="1"/>
            </p:cNvPicPr>
            <p:nvPr/>
          </p:nvPicPr>
          <p:blipFill rotWithShape="1"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34" t="18007" r="9230" b="11981"/>
            <a:stretch/>
          </p:blipFill>
          <p:spPr bwMode="auto">
            <a:xfrm>
              <a:off x="3722629" y="1402903"/>
              <a:ext cx="1929491" cy="1358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6" name="群組 15"/>
          <p:cNvGrpSpPr/>
          <p:nvPr/>
        </p:nvGrpSpPr>
        <p:grpSpPr>
          <a:xfrm>
            <a:off x="6300192" y="1626195"/>
            <a:ext cx="2232273" cy="2306861"/>
            <a:chOff x="6300192" y="1556792"/>
            <a:chExt cx="2232273" cy="2306861"/>
          </a:xfrm>
        </p:grpSpPr>
        <p:sp>
          <p:nvSpPr>
            <p:cNvPr id="52" name="圓角矩形 51"/>
            <p:cNvSpPr/>
            <p:nvPr/>
          </p:nvSpPr>
          <p:spPr bwMode="auto">
            <a:xfrm>
              <a:off x="6300192" y="1628800"/>
              <a:ext cx="2232273" cy="1730797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 cap="sq" cmpd="sng" algn="ctr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kumimoji="0" lang="zh-TW" altLang="en-US" sz="2400">
                <a:latin typeface="Times New Roman" pitchFamily="18" charset="0"/>
                <a:ea typeface="+mn-ea"/>
              </a:endParaRPr>
            </a:p>
          </p:txBody>
        </p:sp>
        <p:sp>
          <p:nvSpPr>
            <p:cNvPr id="65" name="剪去單一角落矩形 64"/>
            <p:cNvSpPr/>
            <p:nvPr/>
          </p:nvSpPr>
          <p:spPr>
            <a:xfrm>
              <a:off x="7092280" y="3359597"/>
              <a:ext cx="864096" cy="504056"/>
            </a:xfrm>
            <a:prstGeom prst="snip1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zh-TW" dirty="0" smtClean="0">
                  <a:solidFill>
                    <a:srgbClr val="800000"/>
                  </a:solidFill>
                  <a:latin typeface="華康POP1體W5" pitchFamily="81" charset="-120"/>
                  <a:ea typeface="華康POP1體W5" pitchFamily="81" charset="-120"/>
                </a:rPr>
                <a:t>全掌</a:t>
              </a:r>
            </a:p>
            <a:p>
              <a:pPr algn="ctr"/>
              <a:endParaRPr lang="zh-TW" altLang="en-US" dirty="0"/>
            </a:p>
          </p:txBody>
        </p:sp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88224" y="1556792"/>
              <a:ext cx="1622475" cy="1737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8" name="群組 17"/>
          <p:cNvGrpSpPr/>
          <p:nvPr/>
        </p:nvGrpSpPr>
        <p:grpSpPr>
          <a:xfrm>
            <a:off x="3563888" y="4005064"/>
            <a:ext cx="2232273" cy="2232248"/>
            <a:chOff x="3563888" y="4437112"/>
            <a:chExt cx="2232273" cy="2232248"/>
          </a:xfrm>
        </p:grpSpPr>
        <p:sp>
          <p:nvSpPr>
            <p:cNvPr id="19" name="圓角矩形 18"/>
            <p:cNvSpPr/>
            <p:nvPr/>
          </p:nvSpPr>
          <p:spPr bwMode="auto">
            <a:xfrm>
              <a:off x="3563888" y="4437112"/>
              <a:ext cx="2232273" cy="1730797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 cap="sq" cmpd="sng" algn="ctr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kumimoji="0" lang="zh-TW" altLang="en-US" sz="2400">
                <a:latin typeface="Times New Roman" pitchFamily="18" charset="0"/>
                <a:ea typeface="+mn-ea"/>
              </a:endParaRPr>
            </a:p>
          </p:txBody>
        </p:sp>
        <p:sp>
          <p:nvSpPr>
            <p:cNvPr id="63" name="剪去單一角落矩形 62"/>
            <p:cNvSpPr/>
            <p:nvPr/>
          </p:nvSpPr>
          <p:spPr>
            <a:xfrm>
              <a:off x="4176489" y="6237312"/>
              <a:ext cx="1331640" cy="432048"/>
            </a:xfrm>
            <a:prstGeom prst="snip1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zh-TW" dirty="0" smtClean="0">
                  <a:solidFill>
                    <a:srgbClr val="800000"/>
                  </a:solidFill>
                  <a:latin typeface="華康POP1體W5" pitchFamily="81" charset="-120"/>
                  <a:ea typeface="華康POP1體W5" pitchFamily="81" charset="-120"/>
                </a:rPr>
                <a:t>姆指包裹</a:t>
              </a:r>
            </a:p>
            <a:p>
              <a:pPr algn="ctr"/>
              <a:endParaRPr lang="zh-TW" altLang="en-US" dirty="0"/>
            </a:p>
          </p:txBody>
        </p:sp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22629" y="4509120"/>
              <a:ext cx="1929491" cy="1584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0" name="群組 19"/>
          <p:cNvGrpSpPr/>
          <p:nvPr/>
        </p:nvGrpSpPr>
        <p:grpSpPr>
          <a:xfrm>
            <a:off x="755576" y="4005064"/>
            <a:ext cx="2304256" cy="2016224"/>
            <a:chOff x="827584" y="4005064"/>
            <a:chExt cx="2304256" cy="2016224"/>
          </a:xfrm>
        </p:grpSpPr>
        <p:sp>
          <p:nvSpPr>
            <p:cNvPr id="56" name="圓角矩形 55"/>
            <p:cNvSpPr/>
            <p:nvPr/>
          </p:nvSpPr>
          <p:spPr bwMode="auto">
            <a:xfrm>
              <a:off x="827584" y="4005064"/>
              <a:ext cx="2232273" cy="1730797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 cap="sq" cmpd="sng" algn="ctr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kumimoji="0" lang="zh-TW" altLang="en-US" sz="2400">
                <a:latin typeface="Times New Roman" pitchFamily="18" charset="0"/>
                <a:ea typeface="+mn-ea"/>
              </a:endParaRPr>
            </a:p>
          </p:txBody>
        </p:sp>
        <p:sp>
          <p:nvSpPr>
            <p:cNvPr id="72" name="剪去單一角落矩形 71"/>
            <p:cNvSpPr/>
            <p:nvPr/>
          </p:nvSpPr>
          <p:spPr>
            <a:xfrm>
              <a:off x="1475656" y="5733256"/>
              <a:ext cx="1656184" cy="288032"/>
            </a:xfrm>
            <a:prstGeom prst="snip1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dirty="0">
                  <a:solidFill>
                    <a:srgbClr val="800000"/>
                  </a:solidFill>
                  <a:latin typeface="華康POP1體W5" pitchFamily="81" charset="-120"/>
                  <a:ea typeface="華康POP1體W5" pitchFamily="81" charset="-120"/>
                </a:rPr>
                <a:t>反手全</a:t>
              </a:r>
              <a:r>
                <a:rPr lang="zh-TW" altLang="en-US" dirty="0" smtClean="0">
                  <a:solidFill>
                    <a:srgbClr val="800000"/>
                  </a:solidFill>
                  <a:latin typeface="華康POP1體W5" pitchFamily="81" charset="-120"/>
                  <a:ea typeface="華康POP1體W5" pitchFamily="81" charset="-120"/>
                </a:rPr>
                <a:t>掌</a:t>
              </a:r>
              <a:endParaRPr lang="zh-TW" altLang="en-US" dirty="0">
                <a:solidFill>
                  <a:srgbClr val="800000"/>
                </a:solidFill>
                <a:latin typeface="華康POP1體W5" pitchFamily="81" charset="-120"/>
                <a:ea typeface="華康POP1體W5" pitchFamily="81" charset="-120"/>
              </a:endParaRPr>
            </a:p>
          </p:txBody>
        </p:sp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24925" y="4078118"/>
              <a:ext cx="1402859" cy="15278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7" name="群組 16"/>
          <p:cNvGrpSpPr/>
          <p:nvPr/>
        </p:nvGrpSpPr>
        <p:grpSpPr>
          <a:xfrm>
            <a:off x="6300192" y="4007669"/>
            <a:ext cx="2232273" cy="2229643"/>
            <a:chOff x="6300192" y="3933056"/>
            <a:chExt cx="2232273" cy="2229643"/>
          </a:xfrm>
        </p:grpSpPr>
        <p:sp>
          <p:nvSpPr>
            <p:cNvPr id="54" name="圓角矩形 53"/>
            <p:cNvSpPr/>
            <p:nvPr/>
          </p:nvSpPr>
          <p:spPr bwMode="auto">
            <a:xfrm>
              <a:off x="6300192" y="3933056"/>
              <a:ext cx="2232273" cy="1730797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 cap="sq" cmpd="sng" algn="ctr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kumimoji="0" lang="zh-TW" altLang="en-US" sz="2400">
                <a:latin typeface="Times New Roman" pitchFamily="18" charset="0"/>
                <a:ea typeface="+mn-ea"/>
              </a:endParaRPr>
            </a:p>
          </p:txBody>
        </p:sp>
        <p:sp>
          <p:nvSpPr>
            <p:cNvPr id="64" name="剪去單一角落矩形 63"/>
            <p:cNvSpPr/>
            <p:nvPr/>
          </p:nvSpPr>
          <p:spPr>
            <a:xfrm>
              <a:off x="6876256" y="5730651"/>
              <a:ext cx="1224136" cy="432048"/>
            </a:xfrm>
            <a:prstGeom prst="snip1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zh-TW" dirty="0" smtClean="0">
                  <a:solidFill>
                    <a:srgbClr val="800000"/>
                  </a:solidFill>
                  <a:latin typeface="華康POP1體W5" pitchFamily="81" charset="-120"/>
                  <a:ea typeface="華康POP1體W5" pitchFamily="81" charset="-120"/>
                </a:rPr>
                <a:t>姆指收藏</a:t>
              </a:r>
            </a:p>
            <a:p>
              <a:pPr algn="ctr"/>
              <a:endParaRPr lang="zh-TW" altLang="en-US" dirty="0"/>
            </a:p>
          </p:txBody>
        </p:sp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11243" y="4005064"/>
              <a:ext cx="1705173" cy="15498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2" name="矩形 31"/>
          <p:cNvSpPr/>
          <p:nvPr/>
        </p:nvSpPr>
        <p:spPr>
          <a:xfrm>
            <a:off x="7020272" y="404664"/>
            <a:ext cx="1728193" cy="576064"/>
          </a:xfrm>
          <a:prstGeom prst="rect">
            <a:avLst/>
          </a:prstGeom>
          <a:noFill/>
          <a:ln w="38100" cmpd="dbl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2200" b="1" dirty="0" smtClean="0">
                <a:solidFill>
                  <a:srgbClr val="FFC000"/>
                </a:solidFill>
                <a:latin typeface="華康POP1體W5" panose="040B0509000000000000" pitchFamily="81" charset="-120"/>
                <a:ea typeface="華康POP1體W5" panose="040B0509000000000000" pitchFamily="81" charset="-120"/>
                <a:cs typeface="新細明體" pitchFamily="18" charset="-120"/>
              </a:rPr>
              <a:t>App.F2</a:t>
            </a:r>
            <a:endParaRPr lang="zh-TW" altLang="en-US" sz="2200" dirty="0">
              <a:solidFill>
                <a:srgbClr val="FFC000"/>
              </a:solidFill>
              <a:latin typeface="華康POP1體W5" panose="040B0509000000000000" pitchFamily="81" charset="-120"/>
              <a:ea typeface="華康POP1體W5" panose="040B0509000000000000" pitchFamily="81" charset="-120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0" y="6525344"/>
            <a:ext cx="9144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1200" b="1" dirty="0"/>
              <a:t>「</a:t>
            </a:r>
            <a:r>
              <a:rPr lang="en-US" altLang="zh-TW" sz="1200" b="1" dirty="0"/>
              <a:t>Hi-FIVE. </a:t>
            </a:r>
            <a:r>
              <a:rPr lang="en-US" altLang="zh-TW" sz="1200" b="1" baseline="30000" dirty="0"/>
              <a:t>©</a:t>
            </a:r>
            <a:r>
              <a:rPr lang="en-US" altLang="zh-TW" sz="1200" b="1" dirty="0"/>
              <a:t> </a:t>
            </a:r>
            <a:r>
              <a:rPr lang="zh-TW" altLang="zh-TW" sz="1200" b="1" dirty="0"/>
              <a:t>寫前及書寫技巧」</a:t>
            </a:r>
            <a:r>
              <a:rPr lang="zh-TW" altLang="zh-TW" sz="1200" b="1" dirty="0" smtClean="0"/>
              <a:t>課程</a:t>
            </a:r>
            <a:r>
              <a:rPr lang="zh-TW" altLang="en-US" sz="1200" b="1" dirty="0" smtClean="0"/>
              <a:t>                                    </a:t>
            </a:r>
            <a:r>
              <a:rPr lang="zh-TW" altLang="zh-HK" sz="1200" b="1" dirty="0" smtClean="0"/>
              <a:t>版權所有</a:t>
            </a:r>
            <a:r>
              <a:rPr lang="zh-TW" altLang="zh-HK" sz="1200" b="1" dirty="0"/>
              <a:t>，不得</a:t>
            </a:r>
            <a:r>
              <a:rPr lang="zh-TW" altLang="zh-HK" sz="1200" b="1" dirty="0" smtClean="0"/>
              <a:t>翻印</a:t>
            </a:r>
            <a:r>
              <a:rPr lang="zh-TW" altLang="en-US" sz="1200" b="1" dirty="0" smtClean="0"/>
              <a:t>                                  </a:t>
            </a:r>
            <a:r>
              <a:rPr lang="en-US" altLang="zh-TW" sz="1200" b="1" dirty="0" smtClean="0"/>
              <a:t>© 2014, Stephen, T.M. Chan</a:t>
            </a:r>
            <a:endParaRPr lang="zh-TW" altLang="zh-TW" sz="1200" dirty="0"/>
          </a:p>
        </p:txBody>
      </p:sp>
      <p:cxnSp>
        <p:nvCxnSpPr>
          <p:cNvPr id="35" name="直線接點 34"/>
          <p:cNvCxnSpPr/>
          <p:nvPr/>
        </p:nvCxnSpPr>
        <p:spPr>
          <a:xfrm>
            <a:off x="251520" y="1124744"/>
            <a:ext cx="8568952" cy="0"/>
          </a:xfrm>
          <a:prstGeom prst="line">
            <a:avLst/>
          </a:prstGeom>
          <a:ln w="25400"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圖片 35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5248"/>
            <a:ext cx="1087755" cy="1050925"/>
          </a:xfrm>
          <a:prstGeom prst="rect">
            <a:avLst/>
          </a:prstGeom>
          <a:noFill/>
        </p:spPr>
      </p:pic>
      <p:sp>
        <p:nvSpPr>
          <p:cNvPr id="37" name="文字方塊 25"/>
          <p:cNvSpPr txBox="1">
            <a:spLocks/>
          </p:cNvSpPr>
          <p:nvPr/>
        </p:nvSpPr>
        <p:spPr bwMode="auto">
          <a:xfrm>
            <a:off x="1552000" y="303198"/>
            <a:ext cx="4036060" cy="956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pPr fontAlgn="base">
              <a:spcAft>
                <a:spcPts val="0"/>
              </a:spcAft>
            </a:pPr>
            <a:r>
              <a:rPr lang="zh-TW" sz="4000">
                <a:ln w="9525" cap="rnd" cmpd="sng" algn="ctr">
                  <a:solidFill>
                    <a:srgbClr val="E46C0A"/>
                  </a:solidFill>
                  <a:prstDash val="solid"/>
                  <a:bevel/>
                </a:ln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>
                <a:ln w="9525" cap="rnd" cmpd="sng" algn="ctr">
                  <a:solidFill>
                    <a:srgbClr val="E46C0A"/>
                  </a:solidFill>
                  <a:prstDash val="solid"/>
                  <a:bevel/>
                </a:ln>
                <a:solidFill>
                  <a:srgbClr val="FFC000"/>
                </a:solidFill>
                <a:effectLst/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inemotor </a:t>
            </a:r>
            <a:r>
              <a:rPr lang="zh-HK" sz="2800">
                <a:ln w="3175" cap="flat" cmpd="sng" algn="ctr">
                  <a:solidFill>
                    <a:srgbClr val="E46C0A"/>
                  </a:solidFill>
                  <a:prstDash val="solid"/>
                  <a:round/>
                </a:ln>
                <a:solidFill>
                  <a:srgbClr val="FFC000"/>
                </a:solidFill>
                <a:effectLst/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小肌肉</a:t>
            </a:r>
            <a:endParaRPr lang="zh-TW" sz="120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pic>
        <p:nvPicPr>
          <p:cNvPr id="38" name="圖片 37"/>
          <p:cNvPicPr/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100" y="-99392"/>
            <a:ext cx="1257300" cy="14357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512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72</Words>
  <Application>Microsoft Office PowerPoint</Application>
  <PresentationFormat>On-screen Show (4:3)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華康POP1體W5</vt:lpstr>
      <vt:lpstr>新細明體</vt:lpstr>
      <vt:lpstr>Arial</vt:lpstr>
      <vt:lpstr>Calibri</vt:lpstr>
      <vt:lpstr>David</vt:lpstr>
      <vt:lpstr>Times New Roman</vt:lpstr>
      <vt:lpstr>Office 佈景主題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HDC Staff 01</dc:creator>
  <cp:lastModifiedBy>Stephen CHAN</cp:lastModifiedBy>
  <cp:revision>21</cp:revision>
  <cp:lastPrinted>2016-02-04T11:23:08Z</cp:lastPrinted>
  <dcterms:created xsi:type="dcterms:W3CDTF">2014-01-22T09:49:02Z</dcterms:created>
  <dcterms:modified xsi:type="dcterms:W3CDTF">2016-02-04T13:37:54Z</dcterms:modified>
</cp:coreProperties>
</file>